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09" r:id="rId2"/>
    <p:sldId id="403" r:id="rId3"/>
    <p:sldId id="404" r:id="rId4"/>
    <p:sldId id="405" r:id="rId5"/>
    <p:sldId id="406" r:id="rId6"/>
    <p:sldId id="407" r:id="rId7"/>
    <p:sldId id="408" r:id="rId8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BD8741-D3F8-11EE-2F25-62FECE4CF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B8BBE-5E70-9E1E-4FCB-8910B36FE9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1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12/17/2023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C3807-E064-F626-687A-B5D00ECD0F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19277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EE663-98C3-C78C-45C2-E12FE3F52A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7"/>
            <a:ext cx="3078383" cy="513748"/>
          </a:xfrm>
          <a:prstGeom prst="rect">
            <a:avLst/>
          </a:prstGeom>
        </p:spPr>
        <p:txBody>
          <a:bodyPr vert="horz" lIns="97187" tIns="48594" rIns="97187" bIns="48594" rtlCol="0" anchor="b"/>
          <a:lstStyle>
            <a:lvl1pPr algn="r">
              <a:defRPr sz="1300"/>
            </a:lvl1pPr>
          </a:lstStyle>
          <a:p>
            <a:fld id="{30D748BC-C757-454F-BF2B-5A15C4313B9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254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34" tIns="49517" rIns="99034" bIns="49517" rtlCol="0"/>
          <a:lstStyle>
            <a:lvl1pPr algn="l">
              <a:defRPr sz="1300"/>
            </a:lvl1pPr>
          </a:lstStyle>
          <a:p>
            <a:r>
              <a:rPr lang="en-US"/>
              <a:t>A Study of the Proverbs (9)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39" cy="513428"/>
          </a:xfrm>
          <a:prstGeom prst="rect">
            <a:avLst/>
          </a:prstGeom>
        </p:spPr>
        <p:txBody>
          <a:bodyPr vert="horz" lIns="99034" tIns="49517" rIns="99034" bIns="49517" rtlCol="0"/>
          <a:lstStyle>
            <a:lvl1pPr algn="r">
              <a:defRPr sz="1300"/>
            </a:lvl1pPr>
          </a:lstStyle>
          <a:p>
            <a:r>
              <a:rPr lang="en-US"/>
              <a:t>12/17/2023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4" tIns="49517" rIns="99034" bIns="495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34" tIns="49517" rIns="99034" bIns="495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9034" tIns="49517" rIns="99034" bIns="49517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19599"/>
            <a:ext cx="3077739" cy="513427"/>
          </a:xfrm>
          <a:prstGeom prst="rect">
            <a:avLst/>
          </a:prstGeom>
        </p:spPr>
        <p:txBody>
          <a:bodyPr vert="horz" lIns="99034" tIns="49517" rIns="99034" bIns="4951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17, 2023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3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benefits will be reaped? (4:4-9)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C70BB29-0EA1-DF23-5A85-8FEA78CBA781}"/>
              </a:ext>
            </a:extLst>
          </p:cNvPr>
          <p:cNvCxnSpPr/>
          <p:nvPr/>
        </p:nvCxnSpPr>
        <p:spPr>
          <a:xfrm>
            <a:off x="461913" y="4477732"/>
            <a:ext cx="8229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0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Of what does wisdom speak? (8:6-9)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h)</a:t>
            </a:r>
          </a:p>
        </p:txBody>
      </p:sp>
    </p:spTree>
    <p:extLst>
      <p:ext uri="{BB962C8B-B14F-4D97-AF65-F5344CB8AC3E}">
        <p14:creationId xmlns:p14="http://schemas.microsoft.com/office/powerpoint/2010/main" val="300898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6319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15.	What is wisdom more important than? (8:10-11)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16.	What does the fear of the Lord hate? (8:12-13)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5944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wisdom do? (8:14-21)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				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				n)</a:t>
            </a:r>
          </a:p>
        </p:txBody>
      </p:sp>
    </p:spTree>
    <p:extLst>
      <p:ext uri="{BB962C8B-B14F-4D97-AF65-F5344CB8AC3E}">
        <p14:creationId xmlns:p14="http://schemas.microsoft.com/office/powerpoint/2010/main" val="1275391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5340</TotalTime>
  <Words>514</Words>
  <Application>Microsoft Office PowerPoint</Application>
  <PresentationFormat>On-screen Show (4:3)</PresentationFormat>
  <Paragraphs>88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(12-17-23 )</dc:title>
  <dc:creator>Randy Childs</dc:creator>
  <cp:lastModifiedBy>Richard Lidh</cp:lastModifiedBy>
  <cp:revision>67</cp:revision>
  <cp:lastPrinted>2023-12-28T16:01:54Z</cp:lastPrinted>
  <dcterms:created xsi:type="dcterms:W3CDTF">2023-05-07T12:43:35Z</dcterms:created>
  <dcterms:modified xsi:type="dcterms:W3CDTF">2023-12-28T16:02:13Z</dcterms:modified>
</cp:coreProperties>
</file>